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863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34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36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2484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6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12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5411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9699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641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57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2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926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891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768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223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29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878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FB2DB5E-C0EC-40E8-9BA6-1E3A65C5FA21}" type="datetimeFigureOut">
              <a:rPr lang="pl-PL" smtClean="0"/>
              <a:t>28.10.2020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5B1F007-F1D1-4F4F-951E-957760D40D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7348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45A6A3-5BBF-400B-B553-D072A6AC7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656" y="1181101"/>
            <a:ext cx="9818688" cy="1631950"/>
          </a:xfrm>
        </p:spPr>
        <p:txBody>
          <a:bodyPr/>
          <a:lstStyle/>
          <a:p>
            <a:r>
              <a:rPr lang="pl-PL" dirty="0"/>
              <a:t>Współczesna kryminalistyka a terroryzm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15661C7-9FBF-4FF1-9C1B-F6245ACABC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012" y="5579166"/>
            <a:ext cx="9361488" cy="1118013"/>
          </a:xfrm>
        </p:spPr>
        <p:txBody>
          <a:bodyPr>
            <a:normAutofit/>
          </a:bodyPr>
          <a:lstStyle/>
          <a:p>
            <a:pPr algn="l"/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Działalność islamskich grup terrorystycznych w XXI wieku</a:t>
            </a:r>
            <a:endParaRPr lang="pl-PL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Zastosowanie biometrii w wykrywaniu i zwalczaniu przestępczości</a:t>
            </a:r>
            <a:endParaRPr lang="pl-PL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0FFC2A4-2F4A-4E3F-91A6-4889B6B550E5}"/>
              </a:ext>
            </a:extLst>
          </p:cNvPr>
          <p:cNvSpPr txBox="1"/>
          <p:nvPr/>
        </p:nvSpPr>
        <p:spPr>
          <a:xfrm>
            <a:off x="10553700" y="5784229"/>
            <a:ext cx="216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Gracjan Szuflitowski</a:t>
            </a:r>
          </a:p>
        </p:txBody>
      </p:sp>
    </p:spTree>
    <p:extLst>
      <p:ext uri="{BB962C8B-B14F-4D97-AF65-F5344CB8AC3E}">
        <p14:creationId xmlns:p14="http://schemas.microsoft.com/office/powerpoint/2010/main" val="4232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D76682-0E48-4430-89FE-6A3B90327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56" y="317500"/>
            <a:ext cx="11596687" cy="914400"/>
          </a:xfrm>
        </p:spPr>
        <p:txBody>
          <a:bodyPr/>
          <a:lstStyle/>
          <a:p>
            <a:r>
              <a:rPr lang="pl-PL" dirty="0"/>
              <a:t>Terroryzm jako zbrodnia - Przyczyny powstawania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843B85-E366-4978-B2E0-B87B273D8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3" y="1905000"/>
            <a:ext cx="9905998" cy="388620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</a:rPr>
              <a:t>psychiczne źródła terroryzmu, które nawiązują również do chorób psychicznych;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</a:rPr>
              <a:t>terroryzm będący odpowiedzią na działania drugiej strony np. terroryzm mniejszości jako odpowiedź na terror grupy rządzącej;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</a:rPr>
              <a:t>terroryzm wynikający z uwarunkowań separatystyczno-narodowościowych;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terroryzm odwołujący się do walki narodowowyzwoleńczej.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52389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4ADE0C-980A-472D-84D7-BBB2B661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69EAEC-82D0-427F-93AA-782DDEAA7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BFE6AD-AE57-4D3F-B391-971B8E44F9B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8A8AFEA-9632-435A-A940-7E2423A41C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" y="3124201"/>
            <a:ext cx="196342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90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18C52A-8A2C-4FFE-9DB7-2921DD67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13" y="114300"/>
            <a:ext cx="9905998" cy="1905000"/>
          </a:xfrm>
        </p:spPr>
        <p:txBody>
          <a:bodyPr/>
          <a:lstStyle/>
          <a:p>
            <a:r>
              <a:rPr lang="pl-PL" dirty="0"/>
              <a:t>Odmiany terroryzmu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155326-F6B0-41EC-ACDF-EC3CCA07E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Terroryzm masowy który wykorzystuję najczęściej ładunki wybuchowe i ma na celu uśmiercenie jak największej liczy osób przypadkowych;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Zamach mający na celu uśmiercenie określonej osoby, szczególnie takiej która cieszy się wysoką pozycją w hierarchii społecznej;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Groźba zamachu dotycząca czyjegoś życia oraz hipotetyczna realizacja jej w momencie, gdy dana osoba nie wypełni żądań terrorystów.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108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443998-BCF1-4F58-B134-295AEB4B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13" y="241300"/>
            <a:ext cx="8802687" cy="965200"/>
          </a:xfrm>
        </p:spPr>
        <p:txBody>
          <a:bodyPr/>
          <a:lstStyle/>
          <a:p>
            <a:r>
              <a:rPr lang="pl-PL" dirty="0"/>
              <a:t>Przykład zamachu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3ED0C7-D8C7-4EA2-8476-22C7B3FC6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206500"/>
            <a:ext cx="5221287" cy="1562101"/>
          </a:xfrm>
        </p:spPr>
        <p:txBody>
          <a:bodyPr/>
          <a:lstStyle/>
          <a:p>
            <a:r>
              <a:rPr lang="pl-PL" dirty="0"/>
              <a:t>Francja 2015 R.</a:t>
            </a:r>
          </a:p>
          <a:p>
            <a:r>
              <a:rPr lang="pl-PL" dirty="0"/>
              <a:t>Sri Lanka 2019 R.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2BD7E95-723B-4540-9844-002A6B507BA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1689100"/>
            <a:ext cx="7021511" cy="4779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8555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A9357D-4851-4A15-A92F-675DCED6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08914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2CD524-1F96-4C6F-BF55-9AE7CE72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13" y="266699"/>
            <a:ext cx="7126287" cy="1041400"/>
          </a:xfrm>
        </p:spPr>
        <p:txBody>
          <a:bodyPr/>
          <a:lstStyle/>
          <a:p>
            <a:r>
              <a:rPr lang="pl-PL" dirty="0"/>
              <a:t>Kryminalistyka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E4A141-EE0B-42BB-B9AD-E535B4E5A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913" y="1282699"/>
            <a:ext cx="9945687" cy="2540001"/>
          </a:xfrm>
        </p:spPr>
        <p:txBody>
          <a:bodyPr>
            <a:normAutofit/>
          </a:bodyPr>
          <a:lstStyle/>
          <a:p>
            <a:r>
              <a:rPr lang="pl-PL" sz="2200" dirty="0"/>
              <a:t>Kryminalistyka zrodziła w momencie popełnienia pierwszego przestępstwa, aby ująć sprawcę i poddać go odpowiedniej karze, a pochodzi od łacińskiego słowa </a:t>
            </a:r>
            <a:r>
              <a:rPr lang="pl-PL" sz="2200" dirty="0" err="1"/>
              <a:t>crimen</a:t>
            </a:r>
            <a:r>
              <a:rPr lang="pl-PL" sz="2200" dirty="0"/>
              <a:t> – przestępstwo i greckiego słowa logos oznaczającego naukę.</a:t>
            </a:r>
          </a:p>
        </p:txBody>
      </p:sp>
    </p:spTree>
    <p:extLst>
      <p:ext uri="{BB962C8B-B14F-4D97-AF65-F5344CB8AC3E}">
        <p14:creationId xmlns:p14="http://schemas.microsoft.com/office/powerpoint/2010/main" val="405604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DFCC6C-D9B1-49FF-A026-A48E52E5B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03299"/>
            <a:ext cx="6021387" cy="1790701"/>
          </a:xfrm>
        </p:spPr>
        <p:txBody>
          <a:bodyPr>
            <a:normAutofit/>
          </a:bodyPr>
          <a:lstStyle/>
          <a:p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Gońcy z </a:t>
            </a:r>
            <a:r>
              <a:rPr lang="pl-PL" sz="2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Bow</a:t>
            </a:r>
            <a:r>
              <a:rPr lang="pl-PL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2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Street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pl-PL" sz="2200" dirty="0" err="1">
                <a:effectLst/>
                <a:latin typeface="Times New Roman" panose="02020603050405020304" pitchFamily="18" charset="0"/>
              </a:rPr>
              <a:t>Pinkerton’s</a:t>
            </a:r>
            <a:r>
              <a:rPr lang="pl-PL" sz="2200" dirty="0">
                <a:effectLst/>
                <a:latin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latin typeface="Times New Roman" panose="02020603050405020304" pitchFamily="18" charset="0"/>
              </a:rPr>
              <a:t>National</a:t>
            </a:r>
            <a:endParaRPr lang="pl-PL" sz="2200" dirty="0">
              <a:effectLst/>
              <a:latin typeface="Times New Roman" panose="02020603050405020304" pitchFamily="18" charset="0"/>
            </a:endParaRPr>
          </a:p>
          <a:p>
            <a:r>
              <a:rPr lang="pl-PL" sz="2200" dirty="0">
                <a:effectLst/>
                <a:latin typeface="Times New Roman" panose="02020603050405020304" pitchFamily="18" charset="0"/>
              </a:rPr>
              <a:t>Polska</a:t>
            </a: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52AE2E-F216-4748-A4A7-B83F5283265D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524000"/>
            <a:ext cx="4894580" cy="3587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493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E21702-8863-45B8-BAE1-8FE32E3BC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215900"/>
            <a:ext cx="9905998" cy="1905000"/>
          </a:xfrm>
        </p:spPr>
        <p:txBody>
          <a:bodyPr/>
          <a:lstStyle/>
          <a:p>
            <a:r>
              <a:rPr lang="pl-PL" dirty="0"/>
              <a:t>Biometria w wykrywaniu przestępstw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40D13E-11F8-4C68-AB15-87099FB33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777999"/>
            <a:ext cx="9905998" cy="3124201"/>
          </a:xfrm>
        </p:spPr>
        <p:txBody>
          <a:bodyPr>
            <a:normAutofit/>
          </a:bodyPr>
          <a:lstStyle/>
          <a:p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cechy fizyczne -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wymieniamy tutaj: odciski daktyloskopijne, geometrię twarzy oraz dłoni, kształt uszu i ust, rozkład temperatury twarzy, zapach, kształt linii zgięcia wnętrza dłoni, kształt dłoni, kształt jak i rozmieszczenie zębów, budowę tęczówki oka, DNA, układ naczyń krwionośnych na dłoni bądź przegubie ręki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50793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333A0B-2871-4D58-8C43-7851DB265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727199"/>
            <a:ext cx="9905998" cy="3124201"/>
          </a:xfrm>
        </p:spPr>
        <p:txBody>
          <a:bodyPr/>
          <a:lstStyle/>
          <a:p>
            <a:r>
              <a:rPr lang="pl-PL" dirty="0"/>
              <a:t>Uniwersalność</a:t>
            </a:r>
          </a:p>
          <a:p>
            <a:r>
              <a:rPr lang="pl-PL" dirty="0"/>
              <a:t>Unikalność</a:t>
            </a:r>
          </a:p>
          <a:p>
            <a:r>
              <a:rPr lang="pl-PL" dirty="0"/>
              <a:t>Niezmienność</a:t>
            </a:r>
          </a:p>
          <a:p>
            <a:r>
              <a:rPr lang="pl-PL" dirty="0"/>
              <a:t>Akceptowalność</a:t>
            </a:r>
          </a:p>
          <a:p>
            <a:r>
              <a:rPr lang="pl-PL" dirty="0"/>
              <a:t>Odporność na oszukanie</a:t>
            </a:r>
          </a:p>
          <a:p>
            <a:r>
              <a:rPr lang="pl-PL" dirty="0"/>
              <a:t>Możliwości pobrania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E8126BC-B170-4C8D-BB00-C9887A9CB44E}"/>
              </a:ext>
            </a:extLst>
          </p:cNvPr>
          <p:cNvSpPr txBox="1"/>
          <p:nvPr/>
        </p:nvSpPr>
        <p:spPr>
          <a:xfrm>
            <a:off x="8470900" y="2919967"/>
            <a:ext cx="32385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Zasada 3N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FD562ED-BF99-47D6-A5F7-08D263A88DF2}"/>
              </a:ext>
            </a:extLst>
          </p:cNvPr>
          <p:cNvSpPr txBox="1"/>
          <p:nvPr/>
        </p:nvSpPr>
        <p:spPr>
          <a:xfrm>
            <a:off x="3746500" y="368299"/>
            <a:ext cx="469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CECHY BIOMETRYCZNE</a:t>
            </a:r>
          </a:p>
        </p:txBody>
      </p:sp>
    </p:spTree>
    <p:extLst>
      <p:ext uri="{BB962C8B-B14F-4D97-AF65-F5344CB8AC3E}">
        <p14:creationId xmlns:p14="http://schemas.microsoft.com/office/powerpoint/2010/main" val="218178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CE468B-C4C5-4DD2-8A11-B2621AA9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technik kryminalistycznych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3B24E7-7C94-41E2-9D3F-099B23FB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35199"/>
            <a:ext cx="5792787" cy="4013201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Traseologia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Osmologia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Gantiskopia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Mechanoskopia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Konchoskopia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Badanie pozostałości powystrzałowych (w tym balistyka)</a:t>
            </a:r>
          </a:p>
          <a:p>
            <a:pPr>
              <a:lnSpc>
                <a:spcPct val="120000"/>
              </a:lnSpc>
            </a:pPr>
            <a:endParaRPr lang="pl-PL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5572A2D-2A79-43F8-9B54-603D3D07D5FE}"/>
              </a:ext>
            </a:extLst>
          </p:cNvPr>
          <p:cNvSpPr txBox="1"/>
          <p:nvPr/>
        </p:nvSpPr>
        <p:spPr>
          <a:xfrm>
            <a:off x="7505700" y="2235199"/>
            <a:ext cx="4064000" cy="374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DAKTYLOSKOPIA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ŚLADY BIOLOGICZNE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CHEILOSKOPIA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BADANIE DNA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MIKROŚLADY</a:t>
            </a:r>
          </a:p>
          <a:p>
            <a:pPr marL="342900" lvl="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 startAt="7"/>
            </a:pPr>
            <a:r>
              <a:rPr lang="pl-PL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GRAFOLOGIA</a:t>
            </a:r>
          </a:p>
          <a:p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8165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F6A9AD-2DDB-44B0-86FD-B81572ABE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2" y="114300"/>
            <a:ext cx="11050587" cy="1282700"/>
          </a:xfrm>
        </p:spPr>
        <p:txBody>
          <a:bodyPr/>
          <a:lstStyle/>
          <a:p>
            <a:r>
              <a:rPr lang="pl-PL" dirty="0"/>
              <a:t>Upoważnione podmioty do daktyloskopowania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3102B2-D70F-4D7A-A20A-FF6B58276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411" y="1269999"/>
            <a:ext cx="10720387" cy="5473701"/>
          </a:xfrm>
        </p:spPr>
        <p:txBody>
          <a:bodyPr>
            <a:noAutofit/>
          </a:bodyPr>
          <a:lstStyle/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Policja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 podstawie art. 20 ust. 2b pkt 2 ustawy z 6 kwietnia 1990 r. o Policji (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DzU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2007 r. nr 43, poz. 277 z 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późn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Zm.);</a:t>
            </a:r>
          </a:p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endParaRPr lang="pl-PL" sz="2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Straż Graniczna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 podstawie art. 10a ust. 2 ustawy z 12 października 1990 r. o Straży Granicznej (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DzU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2005 r. nr 234, poz. 1997 z 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późń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zm.);</a:t>
            </a:r>
          </a:p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endParaRPr lang="pl-PL" sz="2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Żandarmeria Wojskowa 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 podstawie art. 29 ust. 2 ustawy z 24 sierpnia 2001 r. o Żandarmerii Wojskowej i wojskowych organach porządkowych (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DzU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nr 123, poz. 1353 z </a:t>
            </a:r>
            <a:r>
              <a:rPr lang="pl-PL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późń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zm.);</a:t>
            </a:r>
          </a:p>
          <a:p>
            <a:pPr marL="342900" lvl="0" indent="-342900" algn="just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endParaRPr lang="pl-PL" sz="2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Organy ścigania i wymiar sprawiedliwości innych państw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 podstawie umów i porozumień międzynarodowych uprawniających do przekazywania kart daktyloskopijnych.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0289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433C36-8D2D-40FF-8E9F-043F8C857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113" y="254000"/>
            <a:ext cx="9894887" cy="1155700"/>
          </a:xfrm>
        </p:spPr>
        <p:txBody>
          <a:bodyPr/>
          <a:lstStyle/>
          <a:p>
            <a:r>
              <a:rPr lang="pl-PL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Przestępstwo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168B77-4CD7-4729-B60C-479BBCACD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713" y="1524000"/>
            <a:ext cx="10275888" cy="2298700"/>
          </a:xfrm>
        </p:spPr>
        <p:txBody>
          <a:bodyPr>
            <a:normAutofit/>
          </a:bodyPr>
          <a:lstStyle/>
          <a:p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Według artykułu 1 oraz 115 § 1 i 2 Kodeksu karnego, możemy zdefiniować przestępstwo jako czyn człowieka, który jest zabroniony pod groźbą odbycia kary przez ustawę w czasie jego popełnienia, oraz jako czyn społecznie szkodliwy w stopniu wyższym niż znikomy oraz zawiniony.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53762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A50F5B-A6DF-419D-B288-9BEACC949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13" y="1269999"/>
            <a:ext cx="9905998" cy="4953001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Powstanie zamiaru przestępczego;</a:t>
            </a: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Planowanie;</a:t>
            </a: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Przygotowanie;</a:t>
            </a: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Wykonanie;</a:t>
            </a: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Czynności związane z uniknięciem odpowiedzialności karnej;</a:t>
            </a: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Realizacja korzyści uzyskanych bądź spodziewanych w wyniku dokonanego przestępstwa.</a:t>
            </a:r>
          </a:p>
          <a:p>
            <a:endParaRPr lang="pl-PL" sz="2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2CD2329-037A-4E98-B5A6-DE950ADBBB6C}"/>
              </a:ext>
            </a:extLst>
          </p:cNvPr>
          <p:cNvSpPr txBox="1"/>
          <p:nvPr/>
        </p:nvSpPr>
        <p:spPr>
          <a:xfrm>
            <a:off x="3263900" y="342612"/>
            <a:ext cx="764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POWSTAJE PRZESTĘPSTWO?</a:t>
            </a:r>
          </a:p>
        </p:txBody>
      </p:sp>
    </p:spTree>
    <p:extLst>
      <p:ext uri="{BB962C8B-B14F-4D97-AF65-F5344CB8AC3E}">
        <p14:creationId xmlns:p14="http://schemas.microsoft.com/office/powerpoint/2010/main" val="255015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iatka">
  <a:themeElements>
    <a:clrScheme name="Siatk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Siatk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iat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AA703D35D299947B3AD9C118541225D" ma:contentTypeVersion="0" ma:contentTypeDescription="Utwórz nowy dokument." ma:contentTypeScope="" ma:versionID="1bdf086fa04badb4a0787cf5adaed34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74f0a4605ce4da9856928fb8c32d2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AD2303-449F-4C4A-B209-2A6074EB0889}"/>
</file>

<file path=customXml/itemProps2.xml><?xml version="1.0" encoding="utf-8"?>
<ds:datastoreItem xmlns:ds="http://schemas.openxmlformats.org/officeDocument/2006/customXml" ds:itemID="{5B19DFC3-3594-4CCE-9417-3FB8D357D1E5}"/>
</file>

<file path=customXml/itemProps3.xml><?xml version="1.0" encoding="utf-8"?>
<ds:datastoreItem xmlns:ds="http://schemas.openxmlformats.org/officeDocument/2006/customXml" ds:itemID="{5C5DC28F-CDA1-442E-821F-7FFD40E3769C}"/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TM03457485[[fn=Siatka]]</Template>
  <TotalTime>39</TotalTime>
  <Words>488</Words>
  <Application>Microsoft Office PowerPoint</Application>
  <PresentationFormat>Panoramiczny</PresentationFormat>
  <Paragraphs>62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Symbol</vt:lpstr>
      <vt:lpstr>Times New Roman</vt:lpstr>
      <vt:lpstr>Siatka</vt:lpstr>
      <vt:lpstr>Współczesna kryminalistyka a terroryzm</vt:lpstr>
      <vt:lpstr>Kryminalistyka</vt:lpstr>
      <vt:lpstr>Prezentacja programu PowerPoint</vt:lpstr>
      <vt:lpstr>Biometria w wykrywaniu przestępstw</vt:lpstr>
      <vt:lpstr>Prezentacja programu PowerPoint</vt:lpstr>
      <vt:lpstr>Zakres technik kryminalistycznych</vt:lpstr>
      <vt:lpstr>Upoważnione podmioty do daktyloskopowania</vt:lpstr>
      <vt:lpstr>Przestępstwo</vt:lpstr>
      <vt:lpstr>Prezentacja programu PowerPoint</vt:lpstr>
      <vt:lpstr>Terroryzm jako zbrodnia - Przyczyny powstawania</vt:lpstr>
      <vt:lpstr>Prezentacja programu PowerPoint</vt:lpstr>
      <vt:lpstr>Odmiany terroryzmu</vt:lpstr>
      <vt:lpstr>Przykład zamachu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Współczesna kryminalistyka a terroryzm</dc:title>
  <dc:creator>Gracjan Szuflitowski</dc:creator>
  <cp:lastModifiedBy>Gracjan Szuflitowski</cp:lastModifiedBy>
  <cp:revision>6</cp:revision>
  <dcterms:created xsi:type="dcterms:W3CDTF">2020-10-28T01:06:11Z</dcterms:created>
  <dcterms:modified xsi:type="dcterms:W3CDTF">2020-10-28T01:45:16Z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0x0101007AA703D35D299947B3AD9C118541225D</vt:lpwstr>
  </property>
</Properties>
</file>